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/iT0waXCipv/OofiXgFWoOuRL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3" name="Google Shape;1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5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79" name="Google Shape;7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5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86" name="Google Shape;8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6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26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26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6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26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96" name="Google Shape;9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7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27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28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28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28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28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28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9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7" name="Google Shape;117;p29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29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29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0" name="Google Shape;120;p29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9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29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3" name="Google Shape;123;p29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2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 rot="5400000">
            <a:off x="4083938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34" name="Google Shape;13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1"/>
          <p:cNvSpPr txBox="1"/>
          <p:nvPr>
            <p:ph type="title"/>
          </p:nvPr>
        </p:nvSpPr>
        <p:spPr>
          <a:xfrm rot="5400000">
            <a:off x="8525934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31" name="Google Shape;3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8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2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TOP.png" id="6" name="Google Shape;6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4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sz="4400"/>
              <a:t>DEC</a:t>
            </a:r>
            <a:r>
              <a:rPr lang="en-US" sz="4400"/>
              <a:t>EMBER FINANCIAL/ ENROLLMENT REPORT</a:t>
            </a:r>
            <a:endParaRPr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1646729" y="4441404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Board Meeting December 15,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4054700" y="257600"/>
            <a:ext cx="74718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OCTOBER</a:t>
            </a:r>
            <a:r>
              <a:rPr lang="en-US" sz="1800"/>
              <a:t> 2023 BUDGET STATUS REPORT – GENERAL FUND</a:t>
            </a:r>
            <a:endParaRPr sz="1800"/>
          </a:p>
        </p:txBody>
      </p:sp>
      <p:pic>
        <p:nvPicPr>
          <p:cNvPr id="151" name="Google Shape;15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600" y="853225"/>
            <a:ext cx="9514275" cy="60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/>
          <p:nvPr>
            <p:ph type="title"/>
          </p:nvPr>
        </p:nvSpPr>
        <p:spPr>
          <a:xfrm>
            <a:off x="4169525" y="305875"/>
            <a:ext cx="75822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OCTOBER</a:t>
            </a:r>
            <a:r>
              <a:rPr lang="en-US" sz="1800"/>
              <a:t> 2023 BUDGET STATUS REPORT – CAPITAL PROJECTS FUND</a:t>
            </a:r>
            <a:endParaRPr sz="1800"/>
          </a:p>
        </p:txBody>
      </p:sp>
      <p:pic>
        <p:nvPicPr>
          <p:cNvPr id="157" name="Google Shape;15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2400" y="895350"/>
            <a:ext cx="7936625" cy="554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/>
          <p:nvPr>
            <p:ph type="title"/>
          </p:nvPr>
        </p:nvSpPr>
        <p:spPr>
          <a:xfrm>
            <a:off x="3877625" y="499050"/>
            <a:ext cx="78744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OCTOBER</a:t>
            </a:r>
            <a:r>
              <a:rPr lang="en-US" sz="1800"/>
              <a:t> 2023 BUDGET STATUS REPORT – DEBT SERVICE FUND</a:t>
            </a:r>
            <a:endParaRPr sz="1800"/>
          </a:p>
        </p:txBody>
      </p:sp>
      <p:pic>
        <p:nvPicPr>
          <p:cNvPr id="163" name="Google Shape;16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9675" y="1030350"/>
            <a:ext cx="8580550" cy="553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>
            <p:ph type="title"/>
          </p:nvPr>
        </p:nvSpPr>
        <p:spPr>
          <a:xfrm>
            <a:off x="3314175" y="329724"/>
            <a:ext cx="86106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OCTOBER</a:t>
            </a:r>
            <a:r>
              <a:rPr lang="en-US" sz="1800"/>
              <a:t> 2023 BUDGET STATUS REPORT – ASB FUND</a:t>
            </a:r>
            <a:endParaRPr sz="1800"/>
          </a:p>
        </p:txBody>
      </p:sp>
      <p:pic>
        <p:nvPicPr>
          <p:cNvPr id="169" name="Google Shape;1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775" y="1118325"/>
            <a:ext cx="8999100" cy="54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3525600" y="85475"/>
            <a:ext cx="84357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OCTOBER</a:t>
            </a:r>
            <a:r>
              <a:rPr lang="en-US" sz="1800"/>
              <a:t> 2023 BUDGET STATUS REPORT – TRANSPORTATION VEHICLE FUND</a:t>
            </a:r>
            <a:endParaRPr sz="1800"/>
          </a:p>
        </p:txBody>
      </p:sp>
      <p:pic>
        <p:nvPicPr>
          <p:cNvPr id="175" name="Google Shape;17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750" y="738575"/>
            <a:ext cx="8838125" cy="59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/>
          <p:nvPr>
            <p:ph type="title"/>
          </p:nvPr>
        </p:nvSpPr>
        <p:spPr>
          <a:xfrm>
            <a:off x="2895600" y="193176"/>
            <a:ext cx="86106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2400"/>
              <a:t>FTE ENROLLMENT – DECEMBER 2023</a:t>
            </a:r>
            <a:endParaRPr/>
          </a:p>
        </p:txBody>
      </p:sp>
      <p:pic>
        <p:nvPicPr>
          <p:cNvPr id="181" name="Google Shape;18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125" y="917675"/>
            <a:ext cx="6616500" cy="561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/>
          <p:nvPr>
            <p:ph type="title"/>
          </p:nvPr>
        </p:nvSpPr>
        <p:spPr>
          <a:xfrm>
            <a:off x="3227374" y="352003"/>
            <a:ext cx="8610600" cy="239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2400"/>
              <a:t>HEADCOUNT ENROLLMENT – DECEMBER 2023</a:t>
            </a:r>
            <a:endParaRPr/>
          </a:p>
        </p:txBody>
      </p:sp>
      <p:pic>
        <p:nvPicPr>
          <p:cNvPr id="187" name="Google Shape;1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750" y="936625"/>
            <a:ext cx="8870326" cy="55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2023-11-03T19:19:24Z</dcterms:created>
  <dc:creator>Brown, Stacy</dc:creator>
</cp:coreProperties>
</file>